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5" r:id="rId9"/>
    <p:sldId id="263" r:id="rId10"/>
    <p:sldId id="280" r:id="rId11"/>
    <p:sldId id="262" r:id="rId12"/>
    <p:sldId id="266" r:id="rId13"/>
    <p:sldId id="264" r:id="rId14"/>
    <p:sldId id="281" r:id="rId15"/>
    <p:sldId id="267" r:id="rId16"/>
    <p:sldId id="283" r:id="rId17"/>
    <p:sldId id="268" r:id="rId18"/>
    <p:sldId id="276" r:id="rId19"/>
    <p:sldId id="275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a19/00012f10-e65c4799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40" y="0"/>
            <a:ext cx="9252520" cy="695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6652" y="3212976"/>
            <a:ext cx="8532440" cy="13542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ВИЧ: знать, чтобы не бояться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Всемирному дню борьбы со СПИДом)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4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f.ppt-online.org/files1/slide/y/YbcNRnLqaP8HKyGJXz1O67dT0BrQU5EuDt3v2ksli/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33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2.ppt-online.org/files2/slide/l/lz49cBEUr2wXpKFikfx1HyjNMAWPs8GTun3hmo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42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bb9/000f9c18-7c2084ac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96"/>
            <a:ext cx="9144000" cy="68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318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college.ru/wp-content/uploads/2020/12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42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bs.twimg.com/media/DtR2KNjWsAUJlm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pbs.twimg.com/media/DtR2KNjWsAUJlmM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s://elets-adm.ru/assets/images/resources/16699/10451e272abdad7e8ee790b2e2d2123c94cb8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67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b1.culture.ru/c/832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653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kantet.ru/upload/iblock/fc4/fc41a692817141fba86887455ba051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library-st.rzn.muzkult.ru/media/2020/12/01/1244872061/GBmIeQBBRd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library-st.rzn.muzkult.ru/media/2020/12/01/1244872061/GBmIeQBBRd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library-st.rzn.muzkult.ru/media/2020/12/01/1244872041/cqGWpIiiTVI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pbs.twimg.com/media/DtR2KNjWsAUJlmM.jpg:lar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www.kantet.ru/upload/iblock/74f/74f375c44c0b9eaefb4f57c0293a7759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0" name="Picture 14" descr="http://engelscbs.srt.muzkult.ru/media/2020/12/01/1244874931/p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" y="0"/>
            <a:ext cx="9138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54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cultural-centre.vrn.muzkult.ru/media/2019/10/29/1265891545/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62" y="0"/>
            <a:ext cx="9155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38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orio48.ru/wp-content/uploads/2017/12/IMG_0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orio48.ru/wp-content/uploads/2017/12/IMG_00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s://cbse.ru/wp-content/uploads/2013/12/IMG_0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323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ndpi2.kmr.socinfo.ru/media/2021/09/24/1303039768/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4"/>
            <a:ext cx="9144000" cy="68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32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900igr.net/up/datas/71625/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42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xn--10--5ddkts6b.xn--p1ai/content/img/vicspid/id0yu1s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xn--10--5ddkts6b.xn--p1ai/content/img/vicspid/id0yu1s7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mypresentation.ru/documents/1fafe1d328bcde7ab71437978748066e/img1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https://ds02.infourok.ru/uploads/ex/0904/000377eb-0535ec3e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80"/>
            <a:ext cx="9144000" cy="719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32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library.vkgu.kz/sites/library/files/field/image/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" y="-16014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925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37a/0002c299-0488ff3e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-1"/>
            <a:ext cx="917233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4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sd.kopilkaurokov.ru/up/html/2017/03/29/k_58dbd84235927/img_user_file_58dbd842a6795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ds02.infourok.ru/uploads/ex/0a19/00012f10-e65c4799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38"/>
            <a:ext cx="9144000" cy="68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4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olov-biblioteka.ru/ssl/u/0f/1f4200390011eb9da4802ced27cf29/-/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3429" r="4619" b="6958"/>
          <a:stretch/>
        </p:blipFill>
        <p:spPr bwMode="auto">
          <a:xfrm>
            <a:off x="0" y="-16904"/>
            <a:ext cx="9144000" cy="68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4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1.slide-share.ru/s_slide/4bf65329e0c7ae16565c1f62d567681c/24e64b65-d037-4a4b-95a1-d157cbe55d5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ds02.infourok.ru/uploads/ex/03be/0003380d-99a24470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09"/>
            <a:ext cx="9144000" cy="688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4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5.infourok.ru/uploads/ex/06c3/00178662-2a19ec5f/hello_html_4ce448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72" y="0"/>
            <a:ext cx="92192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4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s04.infourok.ru/uploads/ex/0209/00107cc8-442aa69d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7" y="0"/>
            <a:ext cx="9178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42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 Dbaymakanova</dc:creator>
  <cp:lastModifiedBy>Косарева Наталья Евгеньевна</cp:lastModifiedBy>
  <cp:revision>10</cp:revision>
  <dcterms:created xsi:type="dcterms:W3CDTF">2021-12-09T08:50:15Z</dcterms:created>
  <dcterms:modified xsi:type="dcterms:W3CDTF">2021-12-09T10:41:40Z</dcterms:modified>
</cp:coreProperties>
</file>