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</p:sldMasterIdLst>
  <p:notesMasterIdLst>
    <p:notesMasterId r:id="rId15"/>
  </p:notesMasterIdLst>
  <p:sldIdLst>
    <p:sldId id="256" r:id="rId4"/>
    <p:sldId id="276" r:id="rId5"/>
    <p:sldId id="277" r:id="rId6"/>
    <p:sldId id="278" r:id="rId7"/>
    <p:sldId id="279" r:id="rId8"/>
    <p:sldId id="280" r:id="rId9"/>
    <p:sldId id="281" r:id="rId10"/>
    <p:sldId id="284" r:id="rId11"/>
    <p:sldId id="282" r:id="rId12"/>
    <p:sldId id="283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0274A6A3-EF15-4051-ABE1-81D66139F99E}">
          <p14:sldIdLst>
            <p14:sldId id="256"/>
            <p14:sldId id="276"/>
            <p14:sldId id="277"/>
            <p14:sldId id="278"/>
            <p14:sldId id="279"/>
            <p14:sldId id="280"/>
            <p14:sldId id="281"/>
            <p14:sldId id="284"/>
            <p14:sldId id="282"/>
            <p14:sldId id="283"/>
          </p14:sldIdLst>
        </p14:section>
        <p14:section name="Раздел без заголовка" id="{44646396-C768-45E6-AB45-5F43F8581922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7469" autoAdjust="0"/>
  </p:normalViewPr>
  <p:slideViewPr>
    <p:cSldViewPr>
      <p:cViewPr>
        <p:scale>
          <a:sx n="50" d="100"/>
          <a:sy n="50" d="100"/>
        </p:scale>
        <p:origin x="-1638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997D9-D56C-4DF6-A3F9-15A3C4036471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CD691-189D-439E-9DF0-11A8ADA7F9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29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CD691-189D-439E-9DF0-11A8ADA7F95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092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82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26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7768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86386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6223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08619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17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74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55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39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40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65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45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98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74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0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534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35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B5FDD3E-A93D-43D8-AA25-F3C4E439F6ED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9E09F8-18D0-4D85-A1F1-5EC5CAFB2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go.mail.ru/redir?type=sr&amp;redir=eJzLKCkpKLbS1y8q1UtJLcgvziwpyMgvyS_WS87P1S8uyU_O1oUI6Ku6GKg6uYFJU1UXQ1ULczDbAMw2ApPOumAhQzDHGMx2hikCkhARC72MktwcBgZDUwtzIwsTQ0NThoDDOq7zNAW8NSXtJnSEsIYDAMP4J6w&amp;src=4a7e8aa&amp;via_page=1&amp;oqid=a6adc4a04275dea1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ibrary.kz/" TargetMode="Externa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hyperlink" Target="https://library.kazguu.kz/wp-content/uploads/2017/08/vestnik-akademii-pedagogicheskih-nauk-Kazahstana.jpe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library.kazguu.kz/wp-content/uploads/2017/08/vestnik-nats-akademii-nauk-RK.jpe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fis1922.ru/tekushchij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go.mail.ru/redir?type=sr&amp;redir=eJzLKCkpKLbS1y8vL9fLySxLzcwrSS3KSy3RKyrVLy1OLSrWB3LSEpNL9Avyi0tMDMwMDIwNjc0YGAxNLcyNzcxMjMwYjJfeXnS86bqjVW4w3x1G6RQA_f4c6A&amp;src=4543cda&amp;via_page=1&amp;oqid=a6fe2673a835f66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1%83%D0%B7%D1%8B%D0%BA%D0%B0%D0%BB%D1%8C%D0%BD%D1%8B%D0%B5_%D0%B6%D1%83%D1%80%D0%BD%D0%B0%D0%BB%D1%8B" TargetMode="External"/><Relationship Id="rId2" Type="http://schemas.openxmlformats.org/officeDocument/2006/relationships/hyperlink" Target="https://ru.wikipedia.org/wiki/1992_%D0%B3%D0%BE%D0%B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ru.wikipedia.org/wiki/%D0%A1%D0%BF%D0%B8%D1%81%D0%BE%D0%BA_%D0%B6%D1%83%D1%80%D0%BD%D0%B0%D0%BB%D0%BE%D0%B2_%D0%92%D0%90%D0%9A" TargetMode="External"/><Relationship Id="rId4" Type="http://schemas.openxmlformats.org/officeDocument/2006/relationships/hyperlink" Target="https://ru.wikipedia.org/wiki/%D0%9D%D0%B0%D1%83%D1%87%D0%BD%D1%8B%D0%B9_%D0%B6%D1%83%D1%80%D0%BD%D0%B0%D0%B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udent\Desktop\фо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7290" y="1785926"/>
            <a:ext cx="55721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ОБЗОР ПРОФЕССИОНАЛЬНЫХ ПЕРИОДИЧЕСКИХ ИЗДАНИЙ  ДЛЯ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СТУДЕНТОВ И ППС    ПЕДАГОГИЧЕСКОГО ФАКУЛЬТЕТА</a:t>
            </a:r>
          </a:p>
          <a:p>
            <a:pPr lvl="0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lvl="0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15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000100" y="214290"/>
            <a:ext cx="7127875" cy="10810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ПЕРЕЧЕНЬ ЖУРНАЛОВ И ГАЗЕТ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КОТОРЫМИ ВЫ МОЖЕТЕ Ознакомиться В ЧИТАЛЬНЫХ ЗАЛАХ БИБЛИОТЕКИ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3773771"/>
              </p:ext>
            </p:extLst>
          </p:nvPr>
        </p:nvGraphicFramePr>
        <p:xfrm>
          <a:off x="1071538" y="1428736"/>
          <a:ext cx="7072362" cy="5235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6181">
                  <a:extLst>
                    <a:ext uri="{9D8B030D-6E8A-4147-A177-3AD203B41FA5}">
                      <a16:colId xmlns:a16="http://schemas.microsoft.com/office/drawing/2014/main" xmlns="" val="2603467191"/>
                    </a:ext>
                  </a:extLst>
                </a:gridCol>
                <a:gridCol w="3536181">
                  <a:extLst>
                    <a:ext uri="{9D8B030D-6E8A-4147-A177-3AD203B41FA5}">
                      <a16:colId xmlns:a16="http://schemas.microsoft.com/office/drawing/2014/main" xmlns="" val="1949514017"/>
                    </a:ext>
                  </a:extLst>
                </a:gridCol>
              </a:tblGrid>
              <a:tr h="500066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БАСТАУЫШ МЕКТЕП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БІЛІМ-ЖАҢА БАҒДАР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БІЛІМ-ОБРАЗОВАН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ВЕСТНИК АКАДЕМИИ ПЕДАГОГИЧЕСКИХ НАУК КАЗАХСТАНА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ВЕСТНИК НАЦИОНАЛЬНОЙ АКАДЕМИИ НАУК РК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ВЕСТНИК ОБРАЗОВАНИЯ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ВОСПИТАТЕЛЬНАЯ РАБОТА В ДЕТСКОМ САДУ, В ШКОЛЕ И ВНЕКЛАССНЫХ УЧРЕЖДЕНИЯХ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ДЕФЕКТОЛОГИЯ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ӘДІСКЕР-МЕТОДИСТ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ӘЛЕУМЕТТІК ПЕДАГОГИКА ЖӘНЕ ӨЗІН-ӨЗІ ТАНУ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ЗДОРОВЫЙ ОБРАЗ ЖИЗНИ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КОРРЕКЦИОННАЯ ПЕДАГОГИКА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 ӘЛЕМДІНДЕ: МЕКТЕПТЕ, КОЛЛЕДЖДЕ, ЖӘНЕ ЖОО-ДА ОҚЫТУ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МУЗЫКАЛЬНАЯ АКАДЕМИЯ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472" marR="50472" marT="0" marB="0">
                    <a:blipFill dpi="0" rotWithShape="1">
                      <a:blip r:embed="rId3">
                        <a:alphaModFix amt="93000"/>
                      </a:blip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МҰҒАЛІМ ШЕБЕРХАНАСЫ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ОҚУ ИННОВАЦИЯЛЫҚ ТЕХНОЛОГИЯЛАР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ӨЗІН ӨЗІ ТАНУ - САМОПОЗНАНИЕ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ПЕДАГОГИКА МӘСЕЛЕЛЕРІ, ВОПРОСЫ ПЕДАГОГИКИ 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САМОПОЗНАНИЕ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СПРАВОЧНИК МУЗЫКАЛЬНОГО РУКОВОДИТЕЛЯ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КАЗАХСТАН</a:t>
                      </a:r>
                      <a:r>
                        <a:rPr lang="kk-KZ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472" marR="50472" marT="0" marB="0">
                    <a:blipFill dpi="0" rotWithShape="1">
                      <a:blip r:embed="rId3">
                        <a:alphaModFix amt="93000"/>
                      </a:blip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3477902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820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8794" y="2357430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ОБЗОР ПОДГОТОВЛЕН 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ГЛАВНЫМ БИБЛИОТЕКАРЕМ   </a:t>
            </a:r>
            <a:r>
              <a:rPr lang="ru-RU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ОККиНОЛ</a:t>
            </a: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СЕВЕРО-КАЗАХСТАНСКОГО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ГОСУДАРСТВЕННОГО УНИВЕРСИТЕТА</a:t>
            </a:r>
          </a:p>
          <a:p>
            <a:pPr lvl="0"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КАЛАНТЫРЕВОЙ ТАМАРОЙ ЕВГЕНЬЕВНОЙ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2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07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7158" y="1214422"/>
            <a:ext cx="4648626" cy="4572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Уважаемые читатели!</a:t>
            </a:r>
            <a:r>
              <a:rPr lang="ru-RU" sz="2400" i="1" cap="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cap="all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cap="all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Периодические Издания Были И Остаются Оперативными Источниками Информации.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cap="all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cap="all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Предлагаем Вашему Вниманию Обзор, Где Представлены Журналы И Газеты, Выписываемые Научной Библиотекой </a:t>
            </a:r>
            <a:r>
              <a:rPr lang="ru-RU" cap="all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Скгу</a:t>
            </a:r>
            <a:r>
              <a:rPr lang="ru-RU" cap="all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 В Первом Полугодии 2020 Год</a:t>
            </a:r>
            <a:r>
              <a:rPr lang="ru-RU" i="1" cap="all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а.</a:t>
            </a:r>
            <a:endParaRPr lang="ru-RU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static8.depositphotos.com/1000976/838/i/450/depositphotos_8385052-stock-photo-old-magazines-with-bending-pages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142984"/>
            <a:ext cx="3210720" cy="475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41984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8662" y="928670"/>
            <a:ext cx="4105025" cy="5486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Периодический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научно-практический журнал «Вестник Академии Педагогических Наук Казахстана» публикует работы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теоретического, экспериментального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учебно-методического направления по различным отраслям педагогической науки. Вестник включен в перечень научных изданий, рекомендуемых ККСОН МОН РК для публикации основных результатов по педагогическим наукам и в базу данных АО «Национальный центр научно-технической информации», размещенной на платформе Национальной электронной библиотеки </a:t>
            </a:r>
            <a:r>
              <a:rPr lang="ru-RU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www.elibrary.kz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Выходит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 в два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месяца</a:t>
            </a:r>
          </a:p>
        </p:txBody>
      </p:sp>
      <p:pic>
        <p:nvPicPr>
          <p:cNvPr id="5" name="Рисунок 4" descr="вестник академии педагогических наук Казахстана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142984"/>
            <a:ext cx="3223991" cy="4895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0549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59" y="333375"/>
            <a:ext cx="7632849" cy="14398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ВЕСТНИК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НАЦИОНАЛЬНОЙ АКАДЕМИИ НАУК РЕСПУБЛИКИ КАЗАХСТАН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786182" y="1500174"/>
            <a:ext cx="4752528" cy="48965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Основное назначение журнала заключается, прежде всего, в публикации сообщений о крупных научных исследованиях, имеющих приоритетный характер. Представленные для опубликования материалы содержат результаты оригинальных научных исследований по актуальным проблемам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естественно-научных,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общественных и гуманитарных наук, ранее не опубликованные и не предназначенные к публикации в других изданиях, авторами которых являются члены НАН РК, а также члены других академий и видные ученые зарубежных стран. Кроме того, в работе журнала принимают участие научные работники учебных институтов, университетов и научно-исследовательских институтов страны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вестник нац академии наук РК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0026">
            <a:off x="686270" y="1681432"/>
            <a:ext cx="2658891" cy="4015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2471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4724400"/>
            <a:ext cx="7777163" cy="2014538"/>
          </a:xfrm>
        </p:spPr>
        <p:txBody>
          <a:bodyPr>
            <a:normAutofit/>
          </a:bodyPr>
          <a:lstStyle/>
          <a:p>
            <a:r>
              <a:rPr lang="ru-RU" sz="1100" dirty="0"/>
              <a:t> 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4294967295"/>
          </p:nvPr>
        </p:nvSpPr>
        <p:spPr>
          <a:xfrm>
            <a:off x="2428860" y="357166"/>
            <a:ext cx="4176464" cy="62396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ЖУРНАЛ адресован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широкому кругу специалистов, решающих как практические, так и теоретические задачи образования, развития, социализации и совершенствования психолого-медико-педагогической помощи детям и взрослым с ограниченными возможностями здоровья. Публикуемые в нем материалы отражают результаты современных исследований в области коррекционной педагогики, специальной, клинической психологии и смежных научных дисциплин, а также полезные методические разработки, посвященные разнообразным аспектам коррекционной и реабилитационной помощи различным категориям лиц с отклонениями в психофизическом развитии. </a:t>
            </a:r>
          </a:p>
        </p:txBody>
      </p:sp>
      <p:pic>
        <p:nvPicPr>
          <p:cNvPr id="14" name="Объект 13" descr="http://firstedu.ru/wp-content/uploads/2017/12/5971.gif"/>
          <p:cNvPicPr>
            <a:picLocks noGrp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88161">
            <a:off x="6873306" y="2277795"/>
            <a:ext cx="1826807" cy="2853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ДЕФЕКТОЛОГИЯ. Издается с 1969 года (Перечень ВАК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83110">
            <a:off x="473140" y="2411192"/>
            <a:ext cx="1870746" cy="26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3994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15"/>
          <p:cNvSpPr>
            <a:spLocks noGrp="1"/>
          </p:cNvSpPr>
          <p:nvPr>
            <p:ph idx="4294967295"/>
          </p:nvPr>
        </p:nvSpPr>
        <p:spPr>
          <a:xfrm>
            <a:off x="285720" y="428604"/>
            <a:ext cx="5076130" cy="592935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Целью издания является пропаганда научных достижений в области организации учебного и воспитательного процесса для людей с ограниченными возможностями здоровья и особыми образовательными потребностями, в том числе олигофренопедагогики, медико-психолого-педагогического сопровождения самих детей с различными нарушениями развития, а также создания образовательных траекторий для одаренных детей. В центре внимания различные формы дошкольного и школьного образования, в том числе семейного. Традиционными разделами являются оригинальные статьи по актуальным проблемам коррекционной педагогики, инновационным технологиям обучения и воспитания лиц с ОВЗ, случаи из опыта деятельности и рекомендации практикующих логопедов, дефектологов, методистов центров реабилитации инвалидов и специальных учебных заведений для детей с особенностями развития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Коррекционная педагогика: теория и практик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6441">
            <a:off x="5810291" y="1025910"/>
            <a:ext cx="2592288" cy="4255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47249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928662" y="4000504"/>
            <a:ext cx="7643866" cy="24288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Физкультура и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 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основанный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мая 1922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пропагандирует здоровый образ жизни и способы его достижения. Самый популярный из журналов такого рода, он приглашает читателей в мир гармонии души и тела. В этом мире каждый найдет свой собственный путь к совершенствованию. Здесь есть из чего выбирать</a:t>
            </a:r>
          </a:p>
        </p:txBody>
      </p:sp>
      <p:pic>
        <p:nvPicPr>
          <p:cNvPr id="7" name="Рисунок 6" descr="Free Joomla Template">
            <a:hlinkClick r:id="rId2" tooltip="&quot;Lp 22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571480"/>
            <a:ext cx="6552728" cy="3155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9703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4294967295"/>
          </p:nvPr>
        </p:nvSpPr>
        <p:spPr>
          <a:xfrm>
            <a:off x="4357686" y="500042"/>
            <a:ext cx="4104456" cy="614662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Человек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суете своей повседневной жизни часто забывает о себе и своем здоровье. Он с головой погружен в решение насущных проблем. К сожалению, в современном мире забота о здоровье начинается только тогда, когда вы почувствуете, что этого самого здоровья становится всё меньше - болезнь валит с ног или начинают развиваться какие-либо  болезни. Вот тогда у нас и появляется ещё одна насущная проблема - наше здоровье. Хотя забота о нём как раз не должна быть проблемой, она должна быть образом жизни - здоровым образом жизни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!. Вестник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"Здорового образа жизни" создан для всех неравнодушных к состоянию своего собственного здоровья,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красоте и молодости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netfact.ru/uploads/posts/2017-01/1483686091_01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633192" cy="5138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712926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28596" y="1643050"/>
            <a:ext cx="3838327" cy="4019560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Музыка́льная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акаде́мия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(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1992 год"/>
              </a:rPr>
              <a:t>1992 года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Сове́тская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му́зыка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 — российский ежеквартальный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Музыкальные журналы"/>
              </a:rPr>
              <a:t>музыкальный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Научный журнал"/>
              </a:rPr>
              <a:t>научно-теоретический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критико-публицистический журнал. Журнал входит в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tooltip="Список журналов ВАК"/>
              </a:rPr>
              <a:t>список журналов, рецензируемых ВАК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рекомендованных для опубликования результатов исследований докторских и кандидатских диссертаций по искусствоведению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Рисунок 6" descr="http://muzlifemagazine.ru/wp-content/uploads/2019/06/MA-flaer-1-1024x1024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142984"/>
            <a:ext cx="3618284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836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7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629</Words>
  <Application>Microsoft Office PowerPoint</Application>
  <PresentationFormat>Экран (4:3)</PresentationFormat>
  <Paragraphs>53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Сектор</vt:lpstr>
      <vt:lpstr>Поток</vt:lpstr>
      <vt:lpstr>Эркер</vt:lpstr>
      <vt:lpstr>Слайд 1</vt:lpstr>
      <vt:lpstr>Слайд 2</vt:lpstr>
      <vt:lpstr>Слайд 3</vt:lpstr>
      <vt:lpstr>ВЕСТНИК  НАЦИОНАЛЬНОЙ АКАДЕМИИ НАУК РЕСПУБЛИКИ КАЗАХСТАН</vt:lpstr>
      <vt:lpstr> </vt:lpstr>
      <vt:lpstr>Слайд 6</vt:lpstr>
      <vt:lpstr>Слайд 7</vt:lpstr>
      <vt:lpstr>Слайд 8</vt:lpstr>
      <vt:lpstr>Слайд 9</vt:lpstr>
      <vt:lpstr>ПЕРЕЧЕНЬ ЖУРНАЛОВ И ГАЗЕТ  С КОТОРЫМИ ВЫ МОЖЕТЕ Ознакомиться В ЧИТАЛЬНЫХ ЗАЛАХ БИБЛИОТЕКИ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Student</dc:creator>
  <cp:lastModifiedBy>Yankosv-pc</cp:lastModifiedBy>
  <cp:revision>44</cp:revision>
  <dcterms:created xsi:type="dcterms:W3CDTF">2019-11-07T12:18:26Z</dcterms:created>
  <dcterms:modified xsi:type="dcterms:W3CDTF">2020-04-21T12:04:59Z</dcterms:modified>
</cp:coreProperties>
</file>